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23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886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645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386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467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570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234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473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572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82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207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31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480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06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050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54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773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056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BE1294-39B4-A0E3-2D26-07EFF9FC63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Project Exit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B5EE75-030E-D183-E4AA-02B7026CE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escape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videogame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93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94C07-0E7A-C028-95F2-E6A0D45A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Hendrik Wendt</a:t>
            </a:r>
          </a:p>
        </p:txBody>
      </p:sp>
      <p:pic>
        <p:nvPicPr>
          <p:cNvPr id="14" name="Grafik 13" descr="Ein Bild, das Screenshot, Cartoon, PC-Spiel, 3D-Modellierung enthält.&#10;&#10;Automatisch generierte Beschreibung">
            <a:extLst>
              <a:ext uri="{FF2B5EF4-FFF2-40B4-BE49-F238E27FC236}">
                <a16:creationId xmlns:a16="http://schemas.microsoft.com/office/drawing/2014/main" id="{124609D1-7169-0ECD-DA7C-CA872DF21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2" y="204502"/>
            <a:ext cx="4590677" cy="3158344"/>
          </a:xfrm>
          <a:prstGeom prst="rect">
            <a:avLst/>
          </a:prstGeom>
        </p:spPr>
      </p:pic>
      <p:pic>
        <p:nvPicPr>
          <p:cNvPr id="16" name="Grafik 15" descr="Ein Bild, das Screenshot, 3D-Modellierung, Grafiksoftware, Digitales Compositing enthält.&#10;&#10;Automatisch generierte Beschreibung">
            <a:extLst>
              <a:ext uri="{FF2B5EF4-FFF2-40B4-BE49-F238E27FC236}">
                <a16:creationId xmlns:a16="http://schemas.microsoft.com/office/drawing/2014/main" id="{6B4D601D-104C-9182-98E7-257CBA9A0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54" y="204502"/>
            <a:ext cx="4703659" cy="2360184"/>
          </a:xfrm>
          <a:prstGeom prst="rect">
            <a:avLst/>
          </a:prstGeom>
        </p:spPr>
      </p:pic>
      <p:pic>
        <p:nvPicPr>
          <p:cNvPr id="18" name="Grafik 17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F6E92C96-BF85-8FCE-1B7D-F2C640DFB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54" y="2697393"/>
            <a:ext cx="4387025" cy="3435553"/>
          </a:xfrm>
          <a:prstGeom prst="rect">
            <a:avLst/>
          </a:prstGeom>
        </p:spPr>
      </p:pic>
      <p:pic>
        <p:nvPicPr>
          <p:cNvPr id="20" name="Grafik 19" descr="Ein Bild, das Screenshot, Cartoon, Kleid, Kostümdesign enthält.&#10;&#10;Automatisch generierte Beschreibung">
            <a:extLst>
              <a:ext uri="{FF2B5EF4-FFF2-40B4-BE49-F238E27FC236}">
                <a16:creationId xmlns:a16="http://schemas.microsoft.com/office/drawing/2014/main" id="{1199C21A-449B-07B4-2D7F-88D8C71DD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1" t="6066" r="54123"/>
          <a:stretch/>
        </p:blipFill>
        <p:spPr>
          <a:xfrm>
            <a:off x="10296945" y="4652211"/>
            <a:ext cx="1112087" cy="1720564"/>
          </a:xfrm>
          <a:prstGeom prst="rect">
            <a:avLst/>
          </a:prstGeom>
        </p:spPr>
      </p:pic>
      <p:pic>
        <p:nvPicPr>
          <p:cNvPr id="24" name="Grafik 23" descr="Ein Bild, das Text, Screenshot, Grafikdesign, Design enthält.&#10;&#10;Automatisch generierte Beschreibung">
            <a:extLst>
              <a:ext uri="{FF2B5EF4-FFF2-40B4-BE49-F238E27FC236}">
                <a16:creationId xmlns:a16="http://schemas.microsoft.com/office/drawing/2014/main" id="{DE20AAEB-7086-C376-FC32-C22A63790D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70" y="3595496"/>
            <a:ext cx="4590677" cy="25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4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F4399-928B-9AD3-F615-118F4E8E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Jonas Beck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3E7CD2-C16F-8477-4974-A8A9C415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666" y="148187"/>
            <a:ext cx="2239953" cy="29415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063B248-5362-9212-2A51-C60910405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69" y="148187"/>
            <a:ext cx="3297928" cy="29415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949E0C8-C32E-6466-7307-1B5313578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2" y="148187"/>
            <a:ext cx="2854238" cy="294152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B513372-C8B9-7E16-FE9A-519238DC3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3" y="3429000"/>
            <a:ext cx="2854237" cy="26084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0D3B765-BEE2-88C2-34CB-1D2B699077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991" y="3429000"/>
            <a:ext cx="3824018" cy="254803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C21601D-AA76-42BE-A57F-8C12B02F34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400" y="3384260"/>
            <a:ext cx="3264871" cy="25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43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4894DE-C610-84C6-9797-F3B67365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Jasmin Smyczek</a:t>
            </a:r>
          </a:p>
        </p:txBody>
      </p:sp>
      <p:pic>
        <p:nvPicPr>
          <p:cNvPr id="4" name="Grafik 3" descr="Ein Bild, das Puppe, Spielzeug, Cartoon, Figur enthält.&#10;&#10;Automatisch generierte Beschreibung">
            <a:extLst>
              <a:ext uri="{FF2B5EF4-FFF2-40B4-BE49-F238E27FC236}">
                <a16:creationId xmlns:a16="http://schemas.microsoft.com/office/drawing/2014/main" id="{6DB0F636-DFC4-8464-0BB5-CCCB88CDB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" r="15234" b="4076"/>
          <a:stretch/>
        </p:blipFill>
        <p:spPr>
          <a:xfrm>
            <a:off x="8570959" y="3486118"/>
            <a:ext cx="3164630" cy="2712899"/>
          </a:xfrm>
          <a:prstGeom prst="rect">
            <a:avLst/>
          </a:prstGeom>
        </p:spPr>
      </p:pic>
      <p:pic>
        <p:nvPicPr>
          <p:cNvPr id="6" name="Grafik 5" descr="Ein Bild, das Im Haus, Inneneinrichtung, Wand, Mobiliar enthält.&#10;&#10;Automatisch generierte Beschreibung">
            <a:extLst>
              <a:ext uri="{FF2B5EF4-FFF2-40B4-BE49-F238E27FC236}">
                <a16:creationId xmlns:a16="http://schemas.microsoft.com/office/drawing/2014/main" id="{CDBD6FC7-0041-CC57-BA6A-5007CFDD3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530" y="2254762"/>
            <a:ext cx="4232500" cy="3632788"/>
          </a:xfrm>
          <a:prstGeom prst="rect">
            <a:avLst/>
          </a:prstGeom>
        </p:spPr>
      </p:pic>
      <p:pic>
        <p:nvPicPr>
          <p:cNvPr id="12" name="Grafik 11" descr="Ein Bild, das Stilllebenfotografie enthält.&#10;&#10;Automatisch generierte Beschreibung">
            <a:extLst>
              <a:ext uri="{FF2B5EF4-FFF2-40B4-BE49-F238E27FC236}">
                <a16:creationId xmlns:a16="http://schemas.microsoft.com/office/drawing/2014/main" id="{32B065EF-7633-3463-40A4-6AAF5CB22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0612" r="3961"/>
          <a:stretch/>
        </p:blipFill>
        <p:spPr>
          <a:xfrm>
            <a:off x="3742034" y="372574"/>
            <a:ext cx="4232501" cy="1231378"/>
          </a:xfrm>
          <a:prstGeom prst="rect">
            <a:avLst/>
          </a:prstGeom>
        </p:spPr>
      </p:pic>
      <p:pic>
        <p:nvPicPr>
          <p:cNvPr id="18" name="Grafik 17" descr="Ein Bild, das weiß, Kunst enthält.&#10;&#10;Automatisch generierte Beschreibung">
            <a:extLst>
              <a:ext uri="{FF2B5EF4-FFF2-40B4-BE49-F238E27FC236}">
                <a16:creationId xmlns:a16="http://schemas.microsoft.com/office/drawing/2014/main" id="{489D0859-B952-4E6D-20EB-B4966A184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/>
          <a:stretch/>
        </p:blipFill>
        <p:spPr>
          <a:xfrm rot="5400000">
            <a:off x="4310067" y="714354"/>
            <a:ext cx="336148" cy="1472215"/>
          </a:xfrm>
          <a:prstGeom prst="rect">
            <a:avLst/>
          </a:prstGeom>
        </p:spPr>
      </p:pic>
      <p:pic>
        <p:nvPicPr>
          <p:cNvPr id="20" name="Grafik 19" descr="Ein Bild, das Mobiliar, Bett, Im Haus, Vorhang enthält.&#10;&#10;Automatisch generierte Beschreibung">
            <a:extLst>
              <a:ext uri="{FF2B5EF4-FFF2-40B4-BE49-F238E27FC236}">
                <a16:creationId xmlns:a16="http://schemas.microsoft.com/office/drawing/2014/main" id="{17DD2E94-92A9-C33D-5BEC-347085DED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530" y="4669075"/>
            <a:ext cx="1376876" cy="1218475"/>
          </a:xfrm>
          <a:prstGeom prst="rect">
            <a:avLst/>
          </a:prstGeom>
        </p:spPr>
      </p:pic>
      <p:pic>
        <p:nvPicPr>
          <p:cNvPr id="22" name="Grafik 21" descr="Ein Bild, das Cartoon, Statue, Kunst, Kleid enthält.&#10;&#10;Automatisch generierte Beschreibung">
            <a:extLst>
              <a:ext uri="{FF2B5EF4-FFF2-40B4-BE49-F238E27FC236}">
                <a16:creationId xmlns:a16="http://schemas.microsoft.com/office/drawing/2014/main" id="{1C65A432-EBB6-5738-9C0C-588A26ED8D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959" y="4961770"/>
            <a:ext cx="997570" cy="1237247"/>
          </a:xfrm>
          <a:prstGeom prst="rect">
            <a:avLst/>
          </a:prstGeom>
        </p:spPr>
      </p:pic>
      <p:pic>
        <p:nvPicPr>
          <p:cNvPr id="24" name="Grafik 23" descr="Ein Bild, das Schlüssel enthält.&#10;&#10;Automatisch generierte Beschreibung">
            <a:extLst>
              <a:ext uri="{FF2B5EF4-FFF2-40B4-BE49-F238E27FC236}">
                <a16:creationId xmlns:a16="http://schemas.microsoft.com/office/drawing/2014/main" id="{86B54785-25E4-155E-FE5B-77A45E1172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21"/>
          <a:stretch/>
        </p:blipFill>
        <p:spPr>
          <a:xfrm>
            <a:off x="165153" y="3558208"/>
            <a:ext cx="3332138" cy="2645366"/>
          </a:xfrm>
          <a:prstGeom prst="rect">
            <a:avLst/>
          </a:prstGeom>
        </p:spPr>
      </p:pic>
      <p:pic>
        <p:nvPicPr>
          <p:cNvPr id="8" name="Grafik 7" descr="Ein Bild, das Kreis, Metallwaren, Schlüssel, Schwarzweiß enthält.&#10;&#10;Automatisch generierte Beschreibung">
            <a:extLst>
              <a:ext uri="{FF2B5EF4-FFF2-40B4-BE49-F238E27FC236}">
                <a16:creationId xmlns:a16="http://schemas.microsoft.com/office/drawing/2014/main" id="{0653EFBC-B9E7-8A40-D071-D422FFE927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2" y="4980826"/>
            <a:ext cx="1763601" cy="1218191"/>
          </a:xfrm>
          <a:prstGeom prst="rect">
            <a:avLst/>
          </a:prstGeom>
        </p:spPr>
      </p:pic>
      <p:pic>
        <p:nvPicPr>
          <p:cNvPr id="10" name="Grafik 9" descr="Ein Bild, das Im Haus, Buch, Regale, Wand enthält.&#10;&#10;Automatisch generierte Beschreibung">
            <a:extLst>
              <a:ext uri="{FF2B5EF4-FFF2-40B4-BE49-F238E27FC236}">
                <a16:creationId xmlns:a16="http://schemas.microsoft.com/office/drawing/2014/main" id="{A53DAEDE-EA0A-B687-94B1-9A5E5E649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" r="4851" b="4071"/>
          <a:stretch/>
        </p:blipFill>
        <p:spPr>
          <a:xfrm>
            <a:off x="8160774" y="372574"/>
            <a:ext cx="3738742" cy="2985365"/>
          </a:xfrm>
          <a:prstGeom prst="rect">
            <a:avLst/>
          </a:prstGeom>
        </p:spPr>
      </p:pic>
      <p:pic>
        <p:nvPicPr>
          <p:cNvPr id="14" name="Grafik 13" descr="Ein Bild, das Zylinder enthält.&#10;&#10;Automatisch generierte Beschreibung">
            <a:extLst>
              <a:ext uri="{FF2B5EF4-FFF2-40B4-BE49-F238E27FC236}">
                <a16:creationId xmlns:a16="http://schemas.microsoft.com/office/drawing/2014/main" id="{9F8FC3FE-6552-6B0D-B455-1F5B50E3F1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774" y="2194096"/>
            <a:ext cx="1066374" cy="1177786"/>
          </a:xfrm>
          <a:prstGeom prst="rect">
            <a:avLst/>
          </a:prstGeom>
        </p:spPr>
      </p:pic>
      <p:pic>
        <p:nvPicPr>
          <p:cNvPr id="26" name="Grafik 25" descr="Ein Bild, das Kleidung, Mantel, Kostümdesign, Mode enthält.&#10;&#10;Automatisch generierte Beschreibung">
            <a:extLst>
              <a:ext uri="{FF2B5EF4-FFF2-40B4-BE49-F238E27FC236}">
                <a16:creationId xmlns:a16="http://schemas.microsoft.com/office/drawing/2014/main" id="{DFB6DA46-4DF4-F516-1057-AC13CA3143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" r="25604"/>
          <a:stretch/>
        </p:blipFill>
        <p:spPr>
          <a:xfrm>
            <a:off x="121250" y="372574"/>
            <a:ext cx="3405294" cy="2612622"/>
          </a:xfrm>
          <a:prstGeom prst="rect">
            <a:avLst/>
          </a:prstGeom>
        </p:spPr>
      </p:pic>
      <p:pic>
        <p:nvPicPr>
          <p:cNvPr id="28" name="Grafik 27" descr="Ein Bild, das Kleidung, Mantel, Statue, Robe enthält.&#10;&#10;Automatisch generierte Beschreibung">
            <a:extLst>
              <a:ext uri="{FF2B5EF4-FFF2-40B4-BE49-F238E27FC236}">
                <a16:creationId xmlns:a16="http://schemas.microsoft.com/office/drawing/2014/main" id="{900D024F-28A7-91DA-04FC-EE7197D55E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9" y="1407659"/>
            <a:ext cx="1264842" cy="15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6323B0-BB28-91FF-420A-B5CB79C2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Franziska Melzl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5FE780-3020-290B-BB31-383F810AC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015" y="1006015"/>
            <a:ext cx="3385970" cy="429033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16668A7-B48C-3BB3-FA10-25D1DFAE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2" y="3706819"/>
            <a:ext cx="3539865" cy="21807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5C45751-B883-B3FD-B8FB-9694BE27A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43" y="391692"/>
            <a:ext cx="3539865" cy="27445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E64C975-C566-D6F6-90D0-A5392AD94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467" y="406614"/>
            <a:ext cx="3539865" cy="274456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55FEB42-EC4E-F272-84A8-E6201D6810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467" y="3706820"/>
            <a:ext cx="3539864" cy="21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0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24B47-F0C5-BFD7-B946-7ED86266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Lena Weilandt</a:t>
            </a:r>
          </a:p>
        </p:txBody>
      </p:sp>
      <p:pic>
        <p:nvPicPr>
          <p:cNvPr id="4" name="Grafik 3" descr="Ein Bild, das Im Haus, Wand, Bücherregal, Buch enthält.&#10;&#10;Automatisch generierte Beschreibung">
            <a:extLst>
              <a:ext uri="{FF2B5EF4-FFF2-40B4-BE49-F238E27FC236}">
                <a16:creationId xmlns:a16="http://schemas.microsoft.com/office/drawing/2014/main" id="{14519012-FFA9-3CB1-AD34-CCEF89F1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64" y="970450"/>
            <a:ext cx="4106779" cy="2074498"/>
          </a:xfrm>
          <a:prstGeom prst="rect">
            <a:avLst/>
          </a:prstGeom>
        </p:spPr>
      </p:pic>
      <p:pic>
        <p:nvPicPr>
          <p:cNvPr id="5" name="Grafik 4" descr="Ein Bild, das Im Haus, Wand, Bett, Screenshot enthält.&#10;&#10;Automatisch generierte Beschreibung">
            <a:extLst>
              <a:ext uri="{FF2B5EF4-FFF2-40B4-BE49-F238E27FC236}">
                <a16:creationId xmlns:a16="http://schemas.microsoft.com/office/drawing/2014/main" id="{83BF5A7A-AC9F-48BA-73B9-E09FD1CF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57" y="984148"/>
            <a:ext cx="4106779" cy="2068069"/>
          </a:xfrm>
          <a:prstGeom prst="rect">
            <a:avLst/>
          </a:prstGeom>
        </p:spPr>
      </p:pic>
      <p:pic>
        <p:nvPicPr>
          <p:cNvPr id="6" name="Grafik 5" descr="Ein Bild, das draußen, Himmel, Nacht, Stern enthält.&#10;&#10;Automatisch generierte Beschreibung">
            <a:extLst>
              <a:ext uri="{FF2B5EF4-FFF2-40B4-BE49-F238E27FC236}">
                <a16:creationId xmlns:a16="http://schemas.microsoft.com/office/drawing/2014/main" id="{D5765382-7D24-9C47-263C-0A4E25D12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65" y="3639972"/>
            <a:ext cx="4106779" cy="2247578"/>
          </a:xfrm>
          <a:prstGeom prst="rect">
            <a:avLst/>
          </a:prstGeom>
        </p:spPr>
      </p:pic>
      <p:pic>
        <p:nvPicPr>
          <p:cNvPr id="7" name="Grafik 6" descr="Ein Bild, das Nebel, Baum, Himmel, Nacht enthält.&#10;&#10;Automatisch generierte Beschreibung">
            <a:extLst>
              <a:ext uri="{FF2B5EF4-FFF2-40B4-BE49-F238E27FC236}">
                <a16:creationId xmlns:a16="http://schemas.microsoft.com/office/drawing/2014/main" id="{7CB0D0E1-F932-4E1F-B0FC-9BEBCE4F0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40" y="3639972"/>
            <a:ext cx="4106779" cy="20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69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5D7C8A-3993-B4DC-38E6-8F889B747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47A729-DFC0-8428-7EAD-81A5028D6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7525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18</Words>
  <Application>Microsoft Office PowerPoint</Application>
  <PresentationFormat>Breitbild</PresentationFormat>
  <Paragraphs>7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0" baseType="lpstr">
      <vt:lpstr>Calisto MT</vt:lpstr>
      <vt:lpstr>Wingdings 2</vt:lpstr>
      <vt:lpstr>Schiefer</vt:lpstr>
      <vt:lpstr>Project Exit</vt:lpstr>
      <vt:lpstr>Hendrik Wendt</vt:lpstr>
      <vt:lpstr>Jonas Beck</vt:lpstr>
      <vt:lpstr>Jasmin Smyczek</vt:lpstr>
      <vt:lpstr>Franziska Melzl</vt:lpstr>
      <vt:lpstr>Lena Weilandt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sthewend</dc:creator>
  <cp:lastModifiedBy>sthewend</cp:lastModifiedBy>
  <cp:revision>16</cp:revision>
  <dcterms:created xsi:type="dcterms:W3CDTF">2025-01-11T10:00:38Z</dcterms:created>
  <dcterms:modified xsi:type="dcterms:W3CDTF">2025-01-12T17:52:18Z</dcterms:modified>
</cp:coreProperties>
</file>